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10/18/2018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SHOULD WE MOVE TO WHICH PART OF TORONTO?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report on neighborhoods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03750">
            <a:off x="3566160" y="4436158"/>
            <a:ext cx="2793999" cy="139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8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Collecting Neighborhood’s top trending </a:t>
            </a:r>
            <a:r>
              <a:rPr lang="en-US" dirty="0" smtClean="0"/>
              <a:t>venues</a:t>
            </a:r>
          </a:p>
          <a:p>
            <a:r>
              <a:rPr lang="en-US" dirty="0" smtClean="0"/>
              <a:t>Forming </a:t>
            </a:r>
            <a:r>
              <a:rPr lang="en-US" dirty="0"/>
              <a:t>neighborhood clusters based on venue </a:t>
            </a:r>
            <a:r>
              <a:rPr lang="en-US" dirty="0" smtClean="0"/>
              <a:t>categories</a:t>
            </a:r>
            <a:endParaRPr lang="en-US" dirty="0"/>
          </a:p>
          <a:p>
            <a:r>
              <a:rPr lang="en-US" dirty="0" smtClean="0"/>
              <a:t>Giving a better decision of choosing which neighborhood </a:t>
            </a:r>
            <a:r>
              <a:rPr lang="en-US" dirty="0"/>
              <a:t>wins over other.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90" y="0"/>
            <a:ext cx="428625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72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85800"/>
            <a:ext cx="11694160" cy="1151965"/>
          </a:xfrm>
        </p:spPr>
        <p:txBody>
          <a:bodyPr>
            <a:normAutofit/>
          </a:bodyPr>
          <a:lstStyle/>
          <a:p>
            <a:pPr algn="ctr"/>
            <a:r>
              <a:rPr lang="vi-VN" dirty="0" smtClean="0"/>
              <a:t>Neighborhood distribution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301" y="1837765"/>
            <a:ext cx="7783882" cy="460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48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dirty="0" smtClean="0"/>
              <a:t>Neighborhood clusters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899" y="1635759"/>
            <a:ext cx="8196686" cy="478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82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10396882" cy="1151965"/>
          </a:xfrm>
        </p:spPr>
        <p:txBody>
          <a:bodyPr>
            <a:normAutofit/>
          </a:bodyPr>
          <a:lstStyle/>
          <a:p>
            <a:pPr algn="ctr"/>
            <a:r>
              <a:rPr lang="vi-VN" dirty="0" smtClean="0"/>
              <a:t>Chart of comparision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833" b="32889"/>
          <a:stretch/>
        </p:blipFill>
        <p:spPr>
          <a:xfrm>
            <a:off x="397156" y="953844"/>
            <a:ext cx="10974170" cy="590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1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10396882" cy="1151965"/>
          </a:xfrm>
        </p:spPr>
        <p:txBody>
          <a:bodyPr>
            <a:normAutofit/>
          </a:bodyPr>
          <a:lstStyle/>
          <a:p>
            <a:pPr algn="ctr"/>
            <a:r>
              <a:rPr lang="vi-VN" dirty="0" smtClean="0"/>
              <a:t>conclusion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08000" y="1151965"/>
            <a:ext cx="108915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i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This analysis concludes that </a:t>
            </a:r>
            <a:r>
              <a:rPr lang="en-US" sz="2800" b="1" i="1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Cabbagetown</a:t>
            </a:r>
            <a:r>
              <a:rPr lang="en-US" sz="2800" b="1" i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has the significant lower renovation cost and higher average income than Bay Street Corridor. Despite the percentage of people who has bachelor degree in Bay Street is slightly higher than </a:t>
            </a:r>
            <a:r>
              <a:rPr lang="en-US" sz="2800" b="1" i="1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Cabbagetown</a:t>
            </a:r>
            <a:r>
              <a:rPr lang="en-US" sz="2800" b="1" i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, as well as the percentage of population that belongs to the middle-class is higher too; living in </a:t>
            </a:r>
            <a:r>
              <a:rPr lang="en-US" sz="2800" b="1" i="1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Cabbagetown</a:t>
            </a:r>
            <a:r>
              <a:rPr lang="en-US" sz="2800" b="1" i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is definitely more than reasonable! </a:t>
            </a:r>
            <a:endParaRPr lang="vi-VN" sz="2800" b="1" i="1" dirty="0" smtClean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US" sz="2800" b="1" i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/>
            </a:r>
            <a:br>
              <a:rPr lang="en-US" sz="2800" b="1" i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</a:br>
            <a:r>
              <a:rPr lang="en-US" sz="2800" b="1" i="1" dirty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Hence, </a:t>
            </a:r>
            <a:r>
              <a:rPr lang="en-US" sz="2800" b="1" i="1" dirty="0" err="1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Cabbagetown</a:t>
            </a:r>
            <a:r>
              <a:rPr lang="en-US" sz="2800" b="1" i="1" dirty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wins over Bay Street </a:t>
            </a:r>
            <a:r>
              <a:rPr lang="en-US" sz="2800" b="1" i="1" dirty="0" smtClean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Corridor</a:t>
            </a:r>
            <a:r>
              <a:rPr lang="vi-VN" sz="2800" b="1" i="1" dirty="0" smtClean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!</a:t>
            </a:r>
            <a:r>
              <a:rPr lang="en-US" sz="2800" b="1" i="1" dirty="0" smtClean="0">
                <a:solidFill>
                  <a:srgbClr val="FF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!!</a:t>
            </a:r>
            <a:endParaRPr lang="en-US" sz="2800" b="1" dirty="0">
              <a:solidFill>
                <a:srgbClr val="FF0000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65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12308">
            <a:off x="1092201" y="1615441"/>
            <a:ext cx="8864603" cy="177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8865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20</TotalTime>
  <Words>109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Impact</vt:lpstr>
      <vt:lpstr>Microsoft Sans Serif</vt:lpstr>
      <vt:lpstr>Times New Roman</vt:lpstr>
      <vt:lpstr>Main Event</vt:lpstr>
      <vt:lpstr>SHOULD WE MOVE TO WHICH PART OF TORONTO?</vt:lpstr>
      <vt:lpstr>objective</vt:lpstr>
      <vt:lpstr>Neighborhood distribution</vt:lpstr>
      <vt:lpstr>Neighborhood clusters</vt:lpstr>
      <vt:lpstr>Chart of comparision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SHOULD WE MOVE TO WHICH PART OF TORONTO?</dc:title>
  <dc:creator>Tran Cong Thanh (STU.AI)</dc:creator>
  <cp:lastModifiedBy>Tran Cong Thanh (STU.AI)</cp:lastModifiedBy>
  <cp:revision>8</cp:revision>
  <dcterms:created xsi:type="dcterms:W3CDTF">2018-10-18T14:04:24Z</dcterms:created>
  <dcterms:modified xsi:type="dcterms:W3CDTF">2018-10-18T14:24:56Z</dcterms:modified>
</cp:coreProperties>
</file>

<file path=docProps/thumbnail.jpeg>
</file>